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3" r:id="rId9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27.10.2022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/>
              <a:t>КОНКУРС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 «ЛУЧШАЯ ШКОЛЬНАЯ СТОЛОВАЯ»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/>
              <a:t>ПРИГОТОВЛЕНИЕ ГОРЯЧЕГО ЗАВТРАКА </a:t>
            </a:r>
          </a:p>
          <a:p>
            <a:pPr algn="ctr">
              <a:buNone/>
            </a:pPr>
            <a:r>
              <a:rPr lang="ru-RU" sz="2000" b="1" dirty="0" smtClean="0"/>
              <a:t>В СТОЛОВОЙ МБОУ </a:t>
            </a:r>
            <a:r>
              <a:rPr lang="ru-RU" sz="2000" b="1" dirty="0" smtClean="0"/>
              <a:t>«</a:t>
            </a:r>
            <a:r>
              <a:rPr lang="ru-RU" sz="2000" b="1" dirty="0" err="1" smtClean="0"/>
              <a:t>Махкетинская</a:t>
            </a:r>
            <a:r>
              <a:rPr lang="ru-RU" sz="2000" b="1" dirty="0" smtClean="0"/>
              <a:t> СОШ имени </a:t>
            </a:r>
            <a:r>
              <a:rPr lang="ru-RU" sz="2000" b="1" dirty="0" err="1" smtClean="0"/>
              <a:t>Шайхи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Хазуева</a:t>
            </a:r>
            <a:r>
              <a:rPr lang="ru-RU" sz="2000" b="1" dirty="0" smtClean="0"/>
              <a:t>»</a:t>
            </a:r>
            <a:endParaRPr lang="ru-RU" sz="2000" b="1" dirty="0"/>
          </a:p>
        </p:txBody>
      </p:sp>
      <p:pic>
        <p:nvPicPr>
          <p:cNvPr id="4" name="Рисунок 3" descr="mankasha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8794" y="2500306"/>
            <a:ext cx="5810250" cy="3924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МЕНЮ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КАША ЖИДКАЯ МОЛОЧНАЯ ИЗ МАННОЙ КРУПЫ С </a:t>
            </a:r>
            <a:r>
              <a:rPr lang="ru-RU" dirty="0" smtClean="0"/>
              <a:t>МАСЛОМ</a:t>
            </a:r>
          </a:p>
          <a:p>
            <a:pPr marL="0" indent="0">
              <a:buNone/>
            </a:pPr>
            <a:r>
              <a:rPr lang="ru-RU" dirty="0" smtClean="0"/>
              <a:t>   Чай с лимоном</a:t>
            </a:r>
          </a:p>
          <a:p>
            <a:r>
              <a:rPr lang="ru-RU" dirty="0" smtClean="0"/>
              <a:t>ХЛЕБ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9959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ПРИГОТОВЛЕНИЕ КАШИ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b="1" dirty="0" smtClean="0"/>
              <a:t>Манная крупа содержит очень важный фермент – </a:t>
            </a:r>
            <a:r>
              <a:rPr lang="ru-RU" sz="1600" b="1" dirty="0" err="1" smtClean="0"/>
              <a:t>фитиназу</a:t>
            </a:r>
            <a:r>
              <a:rPr lang="ru-RU" sz="1600" b="1" dirty="0" smtClean="0"/>
              <a:t>, который регулирует обменный процесс веществ и способствует повышению иммунитета.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1026" name="Picture 2" descr="C:\Users\Ахмад\Desktop\стол\IMG-20221027-WA004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2543590" cy="452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Ахмад\Desktop\стол\IMG-20221027-WA004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556792"/>
            <a:ext cx="2514651" cy="4474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Ахмад\Desktop\стол\IMG-20221027-WA004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554163"/>
            <a:ext cx="4608511" cy="452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167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Ахмад\Desktop\стол\IMG-20221027-WA004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84784"/>
            <a:ext cx="3168352" cy="452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Ахмад\Desktop\стол\IMG-20221027-WA004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556792"/>
            <a:ext cx="2514651" cy="4474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1680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9" name="Picture 3" descr="C:\Users\Ахмад\Desktop\стол\IMG-20221027-WA003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43" y="1554163"/>
            <a:ext cx="8053313" cy="452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226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Ахмад\Desktop\стол\IMG-20221027-WA004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72815"/>
            <a:ext cx="2736304" cy="4345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Ахмад\Desktop\стол\IMG-20221027-WA003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628800"/>
            <a:ext cx="2636057" cy="4690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765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ПРИЯТНОГО АППЕТИТА!</a:t>
            </a:r>
            <a:endParaRPr lang="ru-RU" dirty="0"/>
          </a:p>
        </p:txBody>
      </p:sp>
      <p:pic>
        <p:nvPicPr>
          <p:cNvPr id="6146" name="Picture 2" descr="C:\Users\Ахмад\Desktop\стол\IMG-20221027-WA003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405" y="1554163"/>
            <a:ext cx="2543590" cy="452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76</TotalTime>
  <Words>33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КОНКУРС  «ЛУЧШАЯ ШКОЛЬНАЯ СТОЛОВАЯ»</vt:lpstr>
      <vt:lpstr>МЕНЮ</vt:lpstr>
      <vt:lpstr>ПРИГОТОВЛЕНИЕ КАШИ  Манная крупа содержит очень важный фермент – фитиназу, который регулирует обменный процесс веществ и способствует повышению иммунитета.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ПРИЯТНОГО АППЕТИТА!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РЕСПУБЛИКАНСКИЙ КОНКУРС  «ЛУЧШАЯ ШКОЛЬНАЯ СТОЛОВАЯ»</dc:title>
  <dc:creator>админ</dc:creator>
  <cp:lastModifiedBy>Ахмад</cp:lastModifiedBy>
  <cp:revision>12</cp:revision>
  <cp:lastPrinted>2022-10-27T07:26:16Z</cp:lastPrinted>
  <dcterms:created xsi:type="dcterms:W3CDTF">2017-12-09T21:50:37Z</dcterms:created>
  <dcterms:modified xsi:type="dcterms:W3CDTF">2022-10-27T07:27:04Z</dcterms:modified>
</cp:coreProperties>
</file>